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9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2" d="100"/>
          <a:sy n="82" d="100"/>
        </p:scale>
        <p:origin x="300" y="-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82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2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33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1570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7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56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7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27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6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8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2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60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85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99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18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93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83921ED-3DBE-4A3A-B584-008F0A65F6B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047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BcJMq9pt3Y8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180" y="1245704"/>
            <a:ext cx="10056383" cy="133847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ENVIRONMENTAL </a:t>
            </a:r>
            <a:r>
              <a:rPr lang="en-US" sz="3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POLLUTION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9979" y="3074504"/>
            <a:ext cx="9855585" cy="275645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By </a:t>
            </a:r>
          </a:p>
          <a:p>
            <a:pPr algn="ctr"/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Shafiqur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Rahaman</a:t>
            </a:r>
            <a:endParaRPr lang="en-US" b="1" dirty="0" smtClean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Student of geography and environment,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sust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07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8870" y="516835"/>
            <a:ext cx="10880033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What Is Environmental Pollution</a:t>
            </a:r>
            <a:r>
              <a:rPr lang="en-US" sz="3200" b="1" dirty="0" smtClean="0"/>
              <a:t>?</a:t>
            </a:r>
          </a:p>
          <a:p>
            <a:endParaRPr lang="en-US" dirty="0"/>
          </a:p>
          <a:p>
            <a:r>
              <a:rPr lang="en-US" sz="2400" b="1" dirty="0"/>
              <a:t>Definition:</a:t>
            </a:r>
            <a:r>
              <a:rPr lang="en-US" sz="2400" dirty="0"/>
              <a:t> Introduction to environmental pollution as the contamination of natural resources by harmful substances</a:t>
            </a:r>
            <a:r>
              <a:rPr lang="en-US" sz="2400" dirty="0" smtClean="0"/>
              <a:t>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 smtClean="0"/>
              <a:t>Types </a:t>
            </a:r>
            <a:r>
              <a:rPr lang="en-US" sz="2800" b="1" dirty="0"/>
              <a:t>of Pollution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Air Pollution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Water </a:t>
            </a:r>
            <a:r>
              <a:rPr lang="en-US" sz="2800" dirty="0" smtClean="0"/>
              <a:t>Pollution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Soil Pollution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Noise Pollution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477" y="2145872"/>
            <a:ext cx="4948188" cy="437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7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432706" cy="2714552"/>
          </a:xfrm>
        </p:spPr>
        <p:txBody>
          <a:bodyPr/>
          <a:lstStyle/>
          <a:p>
            <a:pPr algn="ctr"/>
            <a:r>
              <a:rPr lang="en-US" b="1" dirty="0"/>
              <a:t>Causes of </a:t>
            </a:r>
            <a:r>
              <a:rPr lang="en-US" b="1" dirty="0" smtClean="0"/>
              <a:t>Pollution</a:t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232452" y="3975652"/>
            <a:ext cx="4426226" cy="214685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 smtClean="0"/>
              <a:t>Human </a:t>
            </a:r>
            <a:r>
              <a:rPr lang="en-US" sz="2400" b="1" dirty="0"/>
              <a:t>Activities: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Industrial Emissions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 smtClean="0"/>
              <a:t>Deforestation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Plastic Waste and Improper Disposal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6215270" y="3975652"/>
            <a:ext cx="4628252" cy="214685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Natural Causes: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Volcanic Eruptions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Wildfires</a:t>
            </a:r>
          </a:p>
          <a:p>
            <a:endParaRPr lang="en-US" dirty="0"/>
          </a:p>
        </p:txBody>
      </p:sp>
      <p:pic>
        <p:nvPicPr>
          <p:cNvPr id="9" name="BcJMq9pt3Y8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311574" y="1258957"/>
            <a:ext cx="5077052" cy="255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351722" y="3525078"/>
            <a:ext cx="9223513" cy="2521226"/>
          </a:xfrm>
        </p:spPr>
        <p:txBody>
          <a:bodyPr/>
          <a:lstStyle/>
          <a:p>
            <a:pPr algn="ctr"/>
            <a:r>
              <a:rPr lang="en-US" sz="2400" dirty="0"/>
              <a:t>Global Challenges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Climate Change: Linked to air and water pollution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Plastic Waste Crisis: Overwhelming landfills and oceans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Urbanization: Overcrowding and strain on natural resources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1722" y="834887"/>
            <a:ext cx="92235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Effects on Human Health and Ecosystems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Health Impacts: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Diseases like asthma, cancer, and cardiovascular 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Waterborne illnesses and food contamination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Ecosystem Impacts: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Loss of biodiversity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Disruption of food chains</a:t>
            </a:r>
          </a:p>
        </p:txBody>
      </p:sp>
    </p:spTree>
    <p:extLst>
      <p:ext uri="{BB962C8B-B14F-4D97-AF65-F5344CB8AC3E}">
        <p14:creationId xmlns:p14="http://schemas.microsoft.com/office/powerpoint/2010/main" val="84642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Help 3">
            <a:hlinkClick r:id="" action="ppaction://noaction" highlightClick="1"/>
          </p:cNvPr>
          <p:cNvSpPr/>
          <p:nvPr/>
        </p:nvSpPr>
        <p:spPr>
          <a:xfrm>
            <a:off x="1219200" y="3074505"/>
            <a:ext cx="4479235" cy="3379304"/>
          </a:xfrm>
          <a:prstGeom prst="actionButtonHelp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dobeStock_368016512_Video_HD_Previ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8817" y="106018"/>
            <a:ext cx="4797287" cy="26984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98436" y="4248443"/>
            <a:ext cx="56189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ANY</a:t>
            </a:r>
          </a:p>
          <a:p>
            <a:r>
              <a:rPr lang="en-US" sz="6000" dirty="0" smtClean="0"/>
              <a:t>QUESTIONS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6962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66</TotalTime>
  <Words>126</Words>
  <Application>Microsoft Office PowerPoint</Application>
  <PresentationFormat>Widescreen</PresentationFormat>
  <Paragraphs>37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Century Gothic</vt:lpstr>
      <vt:lpstr>Wingdings</vt:lpstr>
      <vt:lpstr>Wingdings 3</vt:lpstr>
      <vt:lpstr>Ion</vt:lpstr>
      <vt:lpstr>ENVIRONMENTAL POLLUTION</vt:lpstr>
      <vt:lpstr>PowerPoint Presentation</vt:lpstr>
      <vt:lpstr>Causes of Pollution    </vt:lpstr>
      <vt:lpstr>Effects on Human Health and Ecosystems Health Impacts: Diseases like asthma, cancer, and cardiovascular issues Waterborne illnesses and food contamination Ecosystem Impacts: Loss of biodiversity Disruption of food chains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POLLUTION</dc:title>
  <dc:creator>HP</dc:creator>
  <cp:lastModifiedBy>HP</cp:lastModifiedBy>
  <cp:revision>7</cp:revision>
  <dcterms:created xsi:type="dcterms:W3CDTF">2024-12-07T09:01:09Z</dcterms:created>
  <dcterms:modified xsi:type="dcterms:W3CDTF">2024-12-07T10:07:36Z</dcterms:modified>
</cp:coreProperties>
</file>